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7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C93BF4-9F0A-4A5A-B3FD-1465A1724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1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MENO1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"/>
            <a:ext cx="3001963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4876800" cy="2895600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4800"/>
            <a:ext cx="4114800" cy="17526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FF505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259E5AE8-987B-41E4-A77B-6145182E3957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7E67A37F-2DEB-42CC-90E7-D835AE1493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9D22CE-6F1D-41FC-ADFC-2E9411065160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ACCD7-26B1-4AB7-AED1-84DE070C8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24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3FF1BB-9161-41EB-A223-BF3EDB2847FA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54B71-1FC7-470E-B3BF-8AD56C74C0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5A5ED3-2BBB-417A-871D-C5B6C5D0DE66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4025C-ED23-4902-AF44-D2E22FFD1A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19C037-3C15-4731-95E0-E2C43430FAD4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DC425-7DD1-4EE9-9441-AB53F1702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20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87E6A-D328-4A2E-9DCF-79E7D1AC21EF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38EFF-A367-44E0-8DA9-D4D7C96596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26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1D859B-D505-4862-A864-E37167BBE499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EE795-4978-477B-8575-60FC7548A1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12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8EC6CE-36AF-43B3-945B-EE8DBF95EB7D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516F5-23C9-4D01-B97F-EE5793E946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47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A5BFC2-9895-4A14-A1BB-624ED617001A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410ED-1895-42BC-AC99-605536559D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6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6D3EBD-E765-46AE-B829-009FBC97DA7F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B58FC-2A16-4B23-A9CA-CD7197A760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98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C3650-BC05-45A9-8B56-ABCFA79375AD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4550C-B5BA-47A6-BA1A-FD85356C12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00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MENO13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3028950"/>
            <a:ext cx="2066925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5050"/>
                </a:solidFill>
              </a:defRPr>
            </a:lvl1pPr>
          </a:lstStyle>
          <a:p>
            <a:fld id="{2B108B83-B4F4-4811-A08B-465858CC56F7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505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5050"/>
                </a:solidFill>
              </a:defRPr>
            </a:lvl1pPr>
          </a:lstStyle>
          <a:p>
            <a:fld id="{46423D71-CA11-4832-8A6A-E391685D24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505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505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5791200" cy="2895600"/>
          </a:xfrm>
        </p:spPr>
        <p:txBody>
          <a:bodyPr/>
          <a:lstStyle/>
          <a:p>
            <a:pPr algn="ctr"/>
            <a:r>
              <a:rPr lang="en-US" dirty="0" err="1" smtClean="0"/>
              <a:t>Quickwrite</a:t>
            </a:r>
            <a:r>
              <a:rPr lang="en-US" dirty="0" smtClean="0"/>
              <a:t> Activity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4800"/>
            <a:ext cx="4800600" cy="2514600"/>
          </a:xfrm>
        </p:spPr>
        <p:txBody>
          <a:bodyPr/>
          <a:lstStyle/>
          <a:p>
            <a:pPr algn="ctr"/>
            <a:r>
              <a:rPr lang="en-US" dirty="0" smtClean="0"/>
              <a:t>“Double Daddy”</a:t>
            </a:r>
          </a:p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“The Child’s View of Working Parents”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3BA4-7152-4B30-A3DA-860BEED246A6}" type="datetime1">
              <a:rPr lang="en-US"/>
              <a:pPr/>
              <a:t>9/26/2012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B862-5A9B-460D-940B-6AB39AD42818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Answer the following questions in complete sentences.</a:t>
            </a:r>
            <a:endParaRPr lang="en-US" sz="3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is your view of working parents?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What are the positives?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What are the negatives?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2000" dirty="0" smtClean="0"/>
              <a:t>Provide a “yes” or “no” answer to each statement and then explain each answer.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If your boss expects you to work long hours, you have to do it.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smtClean="0"/>
              <a:t>Fathers should put their jobs ahead of </a:t>
            </a:r>
          </a:p>
          <a:p>
            <a:pPr marL="0" indent="0">
              <a:buNone/>
            </a:pPr>
            <a:r>
              <a:rPr lang="en-US" sz="2800" dirty="0" smtClean="0"/>
              <a:t>     their families.</a:t>
            </a:r>
          </a:p>
          <a:p>
            <a:pPr marL="0" indent="0">
              <a:buNone/>
            </a:pPr>
            <a:endParaRPr lang="en-US" sz="2800" dirty="0"/>
          </a:p>
          <a:p>
            <a:pPr marL="514350" indent="-514350">
              <a:buAutoNum type="arabicPeriod" startAt="3"/>
            </a:pPr>
            <a:r>
              <a:rPr lang="en-US" sz="2800" dirty="0" smtClean="0"/>
              <a:t>Fathers and mothers should share</a:t>
            </a:r>
          </a:p>
          <a:p>
            <a:pPr marL="0" indent="0">
              <a:buNone/>
            </a:pPr>
            <a:r>
              <a:rPr lang="en-US" sz="2800" dirty="0" smtClean="0"/>
              <a:t>     equally in childcare responsibilities.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4.  </a:t>
            </a:r>
            <a:r>
              <a:rPr lang="en-US" sz="2800" dirty="0" smtClean="0"/>
              <a:t>Both parents should have careers.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5ED3-2BBB-417A-871D-C5B6C5D0DE66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4025C-ED23-4902-AF44-D2E22FFD1A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52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Text Box 2"/>
          <p:cNvSpPr txBox="1">
            <a:spLocks noChangeArrowheads="1"/>
          </p:cNvSpPr>
          <p:nvPr/>
        </p:nvSpPr>
        <p:spPr bwMode="auto">
          <a:xfrm>
            <a:off x="6096000" y="228600"/>
            <a:ext cx="25542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714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 dirty="0"/>
              <a:t>First &amp; Last Name</a:t>
            </a:r>
          </a:p>
          <a:p>
            <a:pPr algn="ctr"/>
            <a:r>
              <a:rPr lang="en-US" altLang="en-US" sz="2000" b="1" dirty="0"/>
              <a:t>Class Title</a:t>
            </a:r>
          </a:p>
          <a:p>
            <a:pPr algn="ctr"/>
            <a:r>
              <a:rPr lang="en-US" altLang="en-US" sz="2000" b="1" dirty="0"/>
              <a:t>Period</a:t>
            </a:r>
          </a:p>
          <a:p>
            <a:pPr algn="ctr"/>
            <a:r>
              <a:rPr lang="en-US" altLang="en-US" sz="2000" b="1" dirty="0"/>
              <a:t>Date</a:t>
            </a:r>
            <a:endParaRPr lang="en-US" altLang="en-US" sz="2400" dirty="0"/>
          </a:p>
        </p:txBody>
      </p:sp>
      <p:sp>
        <p:nvSpPr>
          <p:cNvPr id="244739" name="Line 3"/>
          <p:cNvSpPr>
            <a:spLocks noChangeShapeType="1"/>
          </p:cNvSpPr>
          <p:nvPr/>
        </p:nvSpPr>
        <p:spPr bwMode="auto">
          <a:xfrm>
            <a:off x="3124200" y="1600200"/>
            <a:ext cx="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0" name="Text Box 4"/>
          <p:cNvSpPr txBox="1">
            <a:spLocks noChangeArrowheads="1"/>
          </p:cNvSpPr>
          <p:nvPr/>
        </p:nvSpPr>
        <p:spPr bwMode="auto">
          <a:xfrm>
            <a:off x="1295400" y="708025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714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Topic</a:t>
            </a:r>
            <a:endParaRPr lang="en-US" altLang="en-US" sz="2400"/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990600" y="1698625"/>
            <a:ext cx="21240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714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/>
              <a:t>Questions,</a:t>
            </a:r>
          </a:p>
          <a:p>
            <a:r>
              <a:rPr lang="en-US" altLang="en-US" sz="3200"/>
              <a:t>Subtitles,</a:t>
            </a:r>
          </a:p>
          <a:p>
            <a:r>
              <a:rPr lang="en-US" altLang="en-US" sz="3200"/>
              <a:t>Headings,</a:t>
            </a:r>
          </a:p>
          <a:p>
            <a:r>
              <a:rPr lang="en-US" altLang="en-US" sz="3200"/>
              <a:t>Etc.</a:t>
            </a:r>
            <a:endParaRPr lang="en-US" altLang="en-US"/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4191000" y="2133600"/>
            <a:ext cx="3879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714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400"/>
              <a:t>Class Notes</a:t>
            </a:r>
            <a:endParaRPr lang="en-US" altLang="en-US" sz="2400"/>
          </a:p>
        </p:txBody>
      </p:sp>
      <p:sp>
        <p:nvSpPr>
          <p:cNvPr id="244743" name="AutoShape 7"/>
          <p:cNvSpPr>
            <a:spLocks noChangeArrowheads="1"/>
          </p:cNvSpPr>
          <p:nvPr/>
        </p:nvSpPr>
        <p:spPr bwMode="auto">
          <a:xfrm>
            <a:off x="6324600" y="58674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A381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4" name="Line 8"/>
          <p:cNvSpPr>
            <a:spLocks noChangeShapeType="1"/>
          </p:cNvSpPr>
          <p:nvPr/>
        </p:nvSpPr>
        <p:spPr bwMode="auto">
          <a:xfrm>
            <a:off x="2057400" y="228600"/>
            <a:ext cx="0" cy="6400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1584325" y="4084638"/>
            <a:ext cx="788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714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2 </a:t>
            </a:r>
            <a:r>
              <a:rPr lang="en-US" altLang="en-US" sz="1600"/>
              <a:t>1/2”</a:t>
            </a:r>
            <a:endParaRPr lang="en-US" altLang="en-US" sz="2400"/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>
            <a:off x="22098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 flipH="1">
            <a:off x="609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748" name="Text Box 12"/>
          <p:cNvSpPr txBox="1">
            <a:spLocks noChangeArrowheads="1"/>
          </p:cNvSpPr>
          <p:nvPr/>
        </p:nvSpPr>
        <p:spPr bwMode="auto">
          <a:xfrm>
            <a:off x="3124200" y="4876800"/>
            <a:ext cx="58642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714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/>
              <a:t>3 to 4 sentence </a:t>
            </a:r>
            <a:r>
              <a:rPr lang="en-US" altLang="en-US" sz="2800" u="sng"/>
              <a:t>summary</a:t>
            </a:r>
            <a:r>
              <a:rPr lang="en-US" altLang="en-US" sz="2800"/>
              <a:t> across </a:t>
            </a:r>
          </a:p>
          <a:p>
            <a:r>
              <a:rPr lang="en-US" altLang="en-US" sz="2800"/>
              <a:t>the bottom of the </a:t>
            </a:r>
            <a:r>
              <a:rPr lang="en-US" altLang="en-US" sz="2800" b="1">
                <a:solidFill>
                  <a:srgbClr val="CC0000"/>
                </a:solidFill>
              </a:rPr>
              <a:t>last page</a:t>
            </a:r>
            <a:r>
              <a:rPr lang="en-US" altLang="en-US" sz="2800"/>
              <a:t> of the day’s notes</a:t>
            </a:r>
            <a:endParaRPr lang="en-US" altLang="en-US" sz="4000"/>
          </a:p>
        </p:txBody>
      </p:sp>
    </p:spTree>
    <p:extLst>
      <p:ext uri="{BB962C8B-B14F-4D97-AF65-F5344CB8AC3E}">
        <p14:creationId xmlns:p14="http://schemas.microsoft.com/office/powerpoint/2010/main" val="974385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4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44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244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44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 autoUpdateAnimBg="0"/>
      <p:bldP spid="244739" grpId="0" animBg="1"/>
      <p:bldP spid="244740" grpId="0" autoUpdateAnimBg="0"/>
      <p:bldP spid="244741" grpId="0" autoUpdateAnimBg="0"/>
      <p:bldP spid="244742" grpId="0" autoUpdateAnimBg="0"/>
      <p:bldP spid="244743" grpId="0" animBg="1"/>
      <p:bldP spid="244745" grpId="0" autoUpdateAnimBg="0"/>
      <p:bldP spid="244746" grpId="0" animBg="1"/>
      <p:bldP spid="244747" grpId="0" animBg="1"/>
      <p:bldP spid="2447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7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971405"/>
              </p:ext>
            </p:extLst>
          </p:nvPr>
        </p:nvGraphicFramePr>
        <p:xfrm>
          <a:off x="685800" y="381000"/>
          <a:ext cx="7813675" cy="295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3" imgW="8673737" imgH="3278793" progId="Word.Document.8">
                  <p:embed/>
                </p:oleObj>
              </mc:Choice>
              <mc:Fallback>
                <p:oleObj name="Document" r:id="rId3" imgW="8673737" imgH="32787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1000"/>
                        <a:ext cx="7813675" cy="295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990600" y="3657600"/>
            <a:ext cx="7239000" cy="226536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336550"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hlink"/>
              </a:buClr>
              <a:buFontTx/>
              <a:buChar char="•"/>
            </a:pPr>
            <a:r>
              <a:rPr lang="en-US" altLang="en-US" sz="2800" b="1" dirty="0"/>
              <a:t>Summary is added at the </a:t>
            </a:r>
            <a:r>
              <a:rPr lang="en-US" altLang="en-US" sz="2800" b="1" dirty="0">
                <a:solidFill>
                  <a:srgbClr val="CC0000"/>
                </a:solidFill>
              </a:rPr>
              <a:t>end of ALL 	note pages</a:t>
            </a:r>
            <a:r>
              <a:rPr lang="en-US" altLang="en-US" sz="2800" b="1" dirty="0"/>
              <a:t> on the subject (not at the 	end of each page)</a:t>
            </a:r>
          </a:p>
          <a:p>
            <a:pPr>
              <a:buClr>
                <a:schemeClr val="hlink"/>
              </a:buClr>
              <a:buFontTx/>
              <a:buChar char="•"/>
            </a:pPr>
            <a:r>
              <a:rPr lang="en-US" altLang="en-US" sz="2800" b="1" dirty="0"/>
              <a:t>Summary added </a:t>
            </a:r>
            <a:r>
              <a:rPr lang="en-US" altLang="en-US" sz="2800" b="1" u="sng" dirty="0"/>
              <a:t>AFTER</a:t>
            </a:r>
            <a:r>
              <a:rPr lang="en-US" altLang="en-US" sz="2800" b="1" dirty="0"/>
              <a:t> questions</a:t>
            </a:r>
          </a:p>
          <a:p>
            <a:pPr>
              <a:buClr>
                <a:schemeClr val="hlink"/>
              </a:buClr>
            </a:pPr>
            <a:r>
              <a:rPr lang="en-US" altLang="en-US" sz="2800" b="1" dirty="0"/>
              <a:t>are finished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61149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6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Next Steps…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Questions and Summary Verbs Handout.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Good Luck!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A5ED3-2BBB-417A-871D-C5B6C5D0DE66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4025C-ED23-4902-AF44-D2E22FFD1A2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9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erenumber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werenumber1</Template>
  <TotalTime>37</TotalTime>
  <Words>171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werenumber1</vt:lpstr>
      <vt:lpstr>Microsoft Word 97 - 2003 Document</vt:lpstr>
      <vt:lpstr>Quickwrite Activity</vt:lpstr>
      <vt:lpstr>Answer the following questions in complete sentences.</vt:lpstr>
      <vt:lpstr>Provide a “yes” or “no” answer to each statement and then explain each answer.</vt:lpstr>
      <vt:lpstr>PowerPoint Presentation</vt:lpstr>
      <vt:lpstr>PowerPoint Presentation</vt:lpstr>
      <vt:lpstr>Next Steps…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Quickwrite Activity</dc:title>
  <dc:creator>Jenn Flory</dc:creator>
  <cp:lastModifiedBy>Jenn Flory</cp:lastModifiedBy>
  <cp:revision>3</cp:revision>
  <dcterms:created xsi:type="dcterms:W3CDTF">2012-09-26T23:05:27Z</dcterms:created>
  <dcterms:modified xsi:type="dcterms:W3CDTF">2012-09-26T23:43:16Z</dcterms:modified>
</cp:coreProperties>
</file>